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995612"/>
            <a:ext cx="63531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85248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5184576" cy="27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982075" cy="367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2216" y="2348880"/>
            <a:ext cx="5929887" cy="2596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915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0200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09206"/>
            <a:ext cx="7953405" cy="4277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397420"/>
            <a:ext cx="11006005" cy="5445224"/>
            <a:chOff x="263353" y="980728"/>
            <a:chExt cx="11905368" cy="6551612"/>
          </a:xfrm>
        </p:grpSpPr>
        <p:grpSp>
          <p:nvGrpSpPr>
            <p:cNvPr id="5" name="组合 4"/>
            <p:cNvGrpSpPr/>
            <p:nvPr/>
          </p:nvGrpSpPr>
          <p:grpSpPr>
            <a:xfrm>
              <a:off x="263353" y="980728"/>
              <a:ext cx="11665296" cy="4760540"/>
              <a:chOff x="263353" y="1556792"/>
              <a:chExt cx="11665296" cy="476054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t="3592" r="188"/>
              <a:stretch/>
            </p:blipFill>
            <p:spPr>
              <a:xfrm>
                <a:off x="263353" y="1556792"/>
                <a:ext cx="11665296" cy="3866009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464" y="5517232"/>
                <a:ext cx="3533775" cy="8001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2596" y="5589240"/>
              <a:ext cx="10906125" cy="19431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799402" y="5227680"/>
            <a:ext cx="58779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8922" y="6035162"/>
            <a:ext cx="864829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38892" y="6035162"/>
            <a:ext cx="864829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13176"/>
            <a:ext cx="80010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869160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78633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823"/>
            <a:ext cx="111537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362568"/>
            <a:ext cx="10433695" cy="337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489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906" y="2348879"/>
            <a:ext cx="10089645" cy="3016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6202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812" y="1772816"/>
            <a:ext cx="9824763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7824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946366"/>
            <a:ext cx="57340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9060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37112"/>
            <a:ext cx="5256584" cy="165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5457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540060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36765"/>
            <a:ext cx="12241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108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71980" cy="6003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871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7008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54409"/>
            <a:ext cx="33123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7192"/>
            <a:ext cx="1065847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58658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700808"/>
            <a:ext cx="40324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1496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395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73384"/>
            <a:ext cx="3816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20" r="60"/>
          <a:stretch/>
        </p:blipFill>
        <p:spPr>
          <a:xfrm>
            <a:off x="191345" y="1268760"/>
            <a:ext cx="11737304" cy="3911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53025"/>
            <a:ext cx="107727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54769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